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</p:sldIdLst>
  <p:sldSz cx="6858000" cy="9144000" type="screen4x3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00FF00"/>
    <a:srgbClr val="009900"/>
    <a:srgbClr val="00CC00"/>
    <a:srgbClr val="FF9999"/>
    <a:srgbClr val="CCFF66"/>
    <a:srgbClr val="99FF99"/>
    <a:srgbClr val="99CCFF"/>
    <a:srgbClr val="FFFF66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029" autoAdjust="0"/>
    <p:restoredTop sz="92751" autoAdjust="0"/>
  </p:normalViewPr>
  <p:slideViewPr>
    <p:cSldViewPr>
      <p:cViewPr varScale="1">
        <p:scale>
          <a:sx n="51" d="100"/>
          <a:sy n="51" d="100"/>
        </p:scale>
        <p:origin x="2706" y="9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357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055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730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809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015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209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56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327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79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034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255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656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604614"/>
              </p:ext>
            </p:extLst>
          </p:nvPr>
        </p:nvGraphicFramePr>
        <p:xfrm>
          <a:off x="188640" y="251521"/>
          <a:ext cx="6480720" cy="30290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617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Year 5</a:t>
                      </a:r>
                      <a:endParaRPr lang="en-GB" sz="1800" b="1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617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SassoonPrimaryInfant" pitchFamily="2" charset="0"/>
                        </a:rPr>
                        <a:t>Art and Design</a:t>
                      </a:r>
                      <a:endParaRPr lang="en-GB" sz="18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617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SassoonPrimaryInfant" pitchFamily="2" charset="0"/>
                        </a:rPr>
                        <a:t>Age Related Expectations</a:t>
                      </a:r>
                      <a:endParaRPr lang="en-GB" sz="18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31787">
                <a:tc>
                  <a:txBody>
                    <a:bodyPr/>
                    <a:lstStyle/>
                    <a:p>
                      <a:pPr algn="l"/>
                      <a:r>
                        <a:rPr lang="en-GB" sz="1400" b="0" dirty="0" smtClean="0">
                          <a:latin typeface="SassoonPrimaryInfant" pitchFamily="2" charset="0"/>
                        </a:rPr>
                        <a:t>Identify</a:t>
                      </a:r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 and draw objects and use marks and lines to produce texture.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Use shading to create mood and feeling.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Express emotion in my art.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Use watercolours to create art.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Combine colours, tones and tints to create atmosphere and light effects.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Use my sketchbook to plan and develop ideas.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Research the work of an artist and use their work to replicate a style.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Produce patterns and textiles in </a:t>
                      </a:r>
                      <a:r>
                        <a:rPr lang="en-GB" sz="1400" b="0" baseline="0" smtClean="0">
                          <a:latin typeface="SassoonPrimaryInfant" pitchFamily="2" charset="0"/>
                        </a:rPr>
                        <a:t>malleable materials.</a:t>
                      </a:r>
                      <a:endParaRPr lang="en-GB" sz="1400" b="0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36327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86</Words>
  <Application>Microsoft Office PowerPoint</Application>
  <PresentationFormat>On-screen Show (4:3)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SassoonPrimaryInfant</vt:lpstr>
      <vt:lpstr>Office Theme</vt:lpstr>
      <vt:lpstr>PowerPoint Presentation</vt:lpstr>
    </vt:vector>
  </TitlesOfParts>
  <Company>Sea View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Frazer</dc:creator>
  <cp:lastModifiedBy>mludlow</cp:lastModifiedBy>
  <cp:revision>60</cp:revision>
  <cp:lastPrinted>2017-06-19T14:54:20Z</cp:lastPrinted>
  <dcterms:created xsi:type="dcterms:W3CDTF">2016-10-18T13:54:47Z</dcterms:created>
  <dcterms:modified xsi:type="dcterms:W3CDTF">2020-05-21T11:57:22Z</dcterms:modified>
  <cp:contentStatus/>
</cp:coreProperties>
</file>