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7" roundtripDataSignature="AMtx7mju/6S5Qrnq3eKvCeRGzub6knA2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1230CC7-4798-489A-875F-5A4A0A2B6528}">
  <a:tblStyle styleId="{01230CC7-4798-489A-875F-5A4A0A2B6528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"/>
          <p:cNvGraphicFramePr/>
          <p:nvPr/>
        </p:nvGraphicFramePr>
        <p:xfrm>
          <a:off x="93681" y="1298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{01230CC7-4798-489A-875F-5A4A0A2B6528}</a:tableStyleId>
              </a:tblPr>
              <a:tblGrid>
                <a:gridCol w="674525"/>
                <a:gridCol w="1805700"/>
                <a:gridCol w="2076475"/>
                <a:gridCol w="1706700"/>
                <a:gridCol w="1735150"/>
                <a:gridCol w="2009875"/>
                <a:gridCol w="1702200"/>
              </a:tblGrid>
              <a:tr h="516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5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Year</a:t>
                      </a:r>
                      <a:endParaRPr b="1" sz="15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Autumn 1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C920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Autumn 2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C920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Spring 1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Spring 2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Summer 1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Summer 2</a:t>
                      </a:r>
                      <a:endParaRPr b="1" sz="18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Technology around us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Digital Painting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Digital writing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Grouping data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Moving a robot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Introduction</a:t>
                      </a: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 to a</a:t>
                      </a:r>
                      <a:r>
                        <a:rPr lang="en-GB" sz="1800"/>
                        <a:t>n</a:t>
                      </a: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800"/>
                        <a:t>m</a:t>
                      </a: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ation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IT around us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Digital photography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Making Music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Pictograms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Robot algorithms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An introduction</a:t>
                      </a: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 to quizzes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Connecting computers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Animation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Desktop publishing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Branching databases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Sequence in music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Events and actions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The Internet</a:t>
                      </a:r>
                      <a:endParaRPr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Audio editing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Photo editing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Data logging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Repetition in shapes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Repetition in games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Sharing Information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Vector drawing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Video editing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Flat-file databases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Selection in physical computing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Selection in quizzes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Communication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3D Modelling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Web page creation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Spreadsheets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Variables in games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Sensing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85" name="Google Shape;85;p1"/>
          <p:cNvSpPr txBox="1"/>
          <p:nvPr/>
        </p:nvSpPr>
        <p:spPr>
          <a:xfrm>
            <a:off x="3713877" y="548650"/>
            <a:ext cx="7358700" cy="58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200" u="sng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Computing yearly overview</a:t>
            </a:r>
            <a:endParaRPr b="1" i="0" sz="32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2020-11-25T12:11:36Z</dcterms:created>
  <dc:creator>Teacher</dc:creator>
</cp:coreProperties>
</file>