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embeddedFontLst>
    <p:embeddedFont>
      <p:font typeface="Libre Franklin" panose="020B0604020202020204" charset="0"/>
      <p:regular r:id="rId15"/>
      <p:bold r:id="rId16"/>
      <p:italic r:id="rId17"/>
      <p:boldItalic r:id="rId18"/>
    </p:embeddedFont>
    <p:embeddedFont>
      <p:font typeface="Libre Franklin Medium" panose="020B0604020202020204" charset="0"/>
      <p:regular r:id="rId19"/>
      <p:bold r:id="rId20"/>
      <p:italic r:id="rId21"/>
      <p:boldItalic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1474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" name="Google Shape;14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9" name="Google Shape;159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p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0" name="Google Shape;17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1" name="Google Shape;20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9" name="Google Shape;19;p2"/>
          <p:cNvSpPr/>
          <p:nvPr/>
        </p:nvSpPr>
        <p:spPr>
          <a:xfrm>
            <a:off x="-2380" y="-925"/>
            <a:ext cx="9146380" cy="6858925"/>
          </a:xfrm>
          <a:custGeom>
            <a:avLst/>
            <a:gdLst/>
            <a:ahLst/>
            <a:cxnLst/>
            <a:rect l="l" t="t" r="r" b="b"/>
            <a:pathLst>
              <a:path w="3352800" h="2002901" extrusionOk="0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20" name="Google Shape;20;p2"/>
          <p:cNvSpPr txBox="1">
            <a:spLocks noGrp="1"/>
          </p:cNvSpPr>
          <p:nvPr>
            <p:ph type="ctrTitle"/>
          </p:nvPr>
        </p:nvSpPr>
        <p:spPr>
          <a:xfrm rot="-2460000">
            <a:off x="817112" y="1730403"/>
            <a:ext cx="5648623" cy="12043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9125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ibre Franklin Medium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"/>
          <p:cNvSpPr txBox="1">
            <a:spLocks noGrp="1"/>
          </p:cNvSpPr>
          <p:nvPr>
            <p:ph type="subTitle" idx="1"/>
          </p:nvPr>
        </p:nvSpPr>
        <p:spPr>
          <a:xfrm rot="-2460000">
            <a:off x="1212277" y="2470925"/>
            <a:ext cx="6511131" cy="3292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25" rIns="91425" bIns="45700" anchor="t" anchorCtr="0">
            <a:normAutofit/>
          </a:bodyPr>
          <a:lstStyle>
            <a:lvl1pPr lvl="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lvl="1" algn="ctr">
              <a:spcBef>
                <a:spcPts val="300"/>
              </a:spcBef>
              <a:spcAft>
                <a:spcPts val="0"/>
              </a:spcAft>
              <a:buSzPts val="16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300"/>
              </a:spcBef>
              <a:spcAft>
                <a:spcPts val="0"/>
              </a:spcAft>
              <a:buSzPts val="16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300"/>
              </a:spcBef>
              <a:spcAft>
                <a:spcPts val="0"/>
              </a:spcAft>
              <a:buSzPts val="16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300"/>
              </a:spcBef>
              <a:spcAft>
                <a:spcPts val="0"/>
              </a:spcAft>
              <a:buSzPts val="16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30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30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30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30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2" name="Google Shape;22;p2"/>
          <p:cNvSpPr txBox="1">
            <a:spLocks noGrp="1"/>
          </p:cNvSpPr>
          <p:nvPr>
            <p:ph type="dt" idx="10"/>
          </p:nvPr>
        </p:nvSpPr>
        <p:spPr>
          <a:xfrm rot="-2460000">
            <a:off x="201168" y="5870448"/>
            <a:ext cx="2176272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"/>
          <p:cNvSpPr txBox="1">
            <a:spLocks noGrp="1"/>
          </p:cNvSpPr>
          <p:nvPr>
            <p:ph type="ftr" idx="11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2"/>
          <p:cNvSpPr>
            <a:spLocks noGrp="1"/>
          </p:cNvSpPr>
          <p:nvPr>
            <p:ph type="sldNum" idx="12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3"/>
          <p:cNvSpPr txBox="1"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2pPr>
            <a:lvl3pPr marL="1371600" lvl="2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3pPr>
            <a:lvl4pPr marL="1828800" lvl="3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4pPr>
            <a:lvl5pPr marL="2286000" lvl="4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5pPr>
            <a:lvl6pPr marL="2743200" lvl="5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6pPr>
            <a:lvl7pPr marL="3200400" lvl="6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7pPr>
            <a:lvl8pPr marL="3657600" lvl="7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8pPr>
            <a:lvl9pPr marL="4114800" lvl="8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sp>
        <p:nvSpPr>
          <p:cNvPr id="28" name="Google Shape;28;p3"/>
          <p:cNvSpPr txBox="1">
            <a:spLocks noGrp="1"/>
          </p:cNvSpPr>
          <p:nvPr>
            <p:ph type="dt" idx="10"/>
          </p:nvPr>
        </p:nvSpPr>
        <p:spPr>
          <a:xfrm rot="-2460000">
            <a:off x="201168" y="5870448"/>
            <a:ext cx="2176272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"/>
          <p:cNvSpPr txBox="1">
            <a:spLocks noGrp="1"/>
          </p:cNvSpPr>
          <p:nvPr>
            <p:ph type="ftr" idx="11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3"/>
          <p:cNvSpPr>
            <a:spLocks noGrp="1"/>
          </p:cNvSpPr>
          <p:nvPr>
            <p:ph type="sldNum" idx="12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4"/>
          <p:cNvSpPr txBox="1">
            <a:spLocks noGrp="1"/>
          </p:cNvSpPr>
          <p:nvPr>
            <p:ph type="dt" idx="10"/>
          </p:nvPr>
        </p:nvSpPr>
        <p:spPr>
          <a:xfrm rot="-2460000">
            <a:off x="201168" y="5870448"/>
            <a:ext cx="2176272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4"/>
          <p:cNvSpPr txBox="1">
            <a:spLocks noGrp="1"/>
          </p:cNvSpPr>
          <p:nvPr>
            <p:ph type="ftr" idx="11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4"/>
          <p:cNvSpPr>
            <a:spLocks noGrp="1"/>
          </p:cNvSpPr>
          <p:nvPr>
            <p:ph type="sldNum" idx="12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_HEADER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5"/>
          <p:cNvSpPr/>
          <p:nvPr/>
        </p:nvSpPr>
        <p:spPr>
          <a:xfrm>
            <a:off x="-2380" y="-925"/>
            <a:ext cx="9146380" cy="6858925"/>
          </a:xfrm>
          <a:custGeom>
            <a:avLst/>
            <a:gdLst/>
            <a:ahLst/>
            <a:cxnLst/>
            <a:rect l="l" t="t" r="r" b="b"/>
            <a:pathLst>
              <a:path w="3352800" h="2002901" extrusionOk="0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7" name="Google Shape;37;p5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8" name="Google Shape;38;p5"/>
          <p:cNvSpPr txBox="1">
            <a:spLocks noGrp="1"/>
          </p:cNvSpPr>
          <p:nvPr>
            <p:ph type="title"/>
          </p:nvPr>
        </p:nvSpPr>
        <p:spPr>
          <a:xfrm rot="-2460000">
            <a:off x="819399" y="1726737"/>
            <a:ext cx="5650992" cy="1207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9125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ibre Franklin Medium"/>
              <a:buNone/>
              <a:defRPr sz="32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body" idx="1"/>
          </p:nvPr>
        </p:nvSpPr>
        <p:spPr>
          <a:xfrm rot="-2460000">
            <a:off x="1216152" y="2468304"/>
            <a:ext cx="6510528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914400" lvl="1" indent="-228600" algn="l">
              <a:spcBef>
                <a:spcPts val="3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3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3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3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3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3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3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0" name="Google Shape;40;p5"/>
          <p:cNvSpPr txBox="1">
            <a:spLocks noGrp="1"/>
          </p:cNvSpPr>
          <p:nvPr>
            <p:ph type="dt" idx="10"/>
          </p:nvPr>
        </p:nvSpPr>
        <p:spPr>
          <a:xfrm rot="-2460000">
            <a:off x="201168" y="5870448"/>
            <a:ext cx="2176272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5"/>
          <p:cNvSpPr txBox="1">
            <a:spLocks noGrp="1"/>
          </p:cNvSpPr>
          <p:nvPr>
            <p:ph type="ftr" idx="11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5"/>
          <p:cNvSpPr>
            <a:spLocks noGrp="1"/>
          </p:cNvSpPr>
          <p:nvPr>
            <p:ph type="sldNum" idx="12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 txBox="1">
            <a:spLocks noGrp="1"/>
          </p:cNvSpPr>
          <p:nvPr>
            <p:ph type="body" idx="1"/>
          </p:nvPr>
        </p:nvSpPr>
        <p:spPr>
          <a:xfrm>
            <a:off x="822960" y="1097280"/>
            <a:ext cx="3200400" cy="37124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/>
            </a:lvl1pPr>
            <a:lvl2pPr marL="914400" lvl="1" indent="-381000" algn="l">
              <a:spcBef>
                <a:spcPts val="300"/>
              </a:spcBef>
              <a:spcAft>
                <a:spcPts val="0"/>
              </a:spcAft>
              <a:buSzPts val="2400"/>
              <a:buChar char="▪"/>
              <a:defRPr sz="2400"/>
            </a:lvl2pPr>
            <a:lvl3pPr marL="1371600" lvl="2" indent="-355600" algn="l"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3pPr>
            <a:lvl4pPr marL="1828800" lvl="3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4pPr>
            <a:lvl5pPr marL="2286000" lvl="4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5pPr>
            <a:lvl6pPr marL="2743200" lvl="5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6pPr>
            <a:lvl7pPr marL="3200400" lvl="6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7pPr>
            <a:lvl8pPr marL="3657600" lvl="7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8pPr>
            <a:lvl9pPr marL="4114800" lvl="8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body" idx="2"/>
          </p:nvPr>
        </p:nvSpPr>
        <p:spPr>
          <a:xfrm>
            <a:off x="4700016" y="1097280"/>
            <a:ext cx="3200400" cy="37124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/>
            </a:lvl1pPr>
            <a:lvl2pPr marL="914400" lvl="1" indent="-381000" algn="l">
              <a:spcBef>
                <a:spcPts val="300"/>
              </a:spcBef>
              <a:spcAft>
                <a:spcPts val="0"/>
              </a:spcAft>
              <a:buSzPts val="2400"/>
              <a:buChar char="▪"/>
              <a:defRPr sz="2400"/>
            </a:lvl2pPr>
            <a:lvl3pPr marL="1371600" lvl="2" indent="-355600" algn="l"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3pPr>
            <a:lvl4pPr marL="1828800" lvl="3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4pPr>
            <a:lvl5pPr marL="2286000" lvl="4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5pPr>
            <a:lvl6pPr marL="2743200" lvl="5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6pPr>
            <a:lvl7pPr marL="3200400" lvl="6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7pPr>
            <a:lvl8pPr marL="3657600" lvl="7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8pPr>
            <a:lvl9pPr marL="4114800" lvl="8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dt" idx="10"/>
          </p:nvPr>
        </p:nvSpPr>
        <p:spPr>
          <a:xfrm rot="-2460000">
            <a:off x="201168" y="5870448"/>
            <a:ext cx="2176272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ftr" idx="11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>
            <a:spLocks noGrp="1"/>
          </p:cNvSpPr>
          <p:nvPr>
            <p:ph type="sldNum" idx="12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9" name="Google Shape;49;p6"/>
          <p:cNvSpPr txBox="1"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transition spd="slow"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7"/>
          <p:cNvSpPr txBox="1"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ibre Franklin Medium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914400" lvl="1" indent="-228600" algn="l">
              <a:spcBef>
                <a:spcPts val="3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spcBef>
                <a:spcPts val="3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body" idx="2"/>
          </p:nvPr>
        </p:nvSpPr>
        <p:spPr>
          <a:xfrm>
            <a:off x="819150" y="1701848"/>
            <a:ext cx="3200400" cy="3108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355600" algn="l"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2pPr>
            <a:lvl3pPr marL="1371600" lvl="2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3pPr>
            <a:lvl4pPr marL="1828800" lvl="3" indent="-330200" algn="l"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4pPr>
            <a:lvl5pPr marL="2286000" lvl="4" indent="-330200" algn="l"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5pPr>
            <a:lvl6pPr marL="2743200" lvl="5" indent="-330200" algn="l"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6pPr>
            <a:lvl7pPr marL="3200400" lvl="6" indent="-330200" algn="l"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7pPr>
            <a:lvl8pPr marL="3657600" lvl="7" indent="-330200" algn="l"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8pPr>
            <a:lvl9pPr marL="4114800" lvl="8" indent="-330200" algn="l"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9pPr>
          </a:lstStyle>
          <a:p>
            <a:endParaRPr/>
          </a:p>
        </p:txBody>
      </p:sp>
      <p:sp>
        <p:nvSpPr>
          <p:cNvPr id="54" name="Google Shape;54;p7"/>
          <p:cNvSpPr txBox="1">
            <a:spLocks noGrp="1"/>
          </p:cNvSpPr>
          <p:nvPr>
            <p:ph type="body" idx="3"/>
          </p:nvPr>
        </p:nvSpPr>
        <p:spPr>
          <a:xfrm>
            <a:off x="4700016" y="1097280"/>
            <a:ext cx="3200400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914400" lvl="1" indent="-228600" algn="l">
              <a:spcBef>
                <a:spcPts val="3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spcBef>
                <a:spcPts val="3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5" name="Google Shape;55;p7"/>
          <p:cNvSpPr txBox="1">
            <a:spLocks noGrp="1"/>
          </p:cNvSpPr>
          <p:nvPr>
            <p:ph type="body" idx="4"/>
          </p:nvPr>
        </p:nvSpPr>
        <p:spPr>
          <a:xfrm>
            <a:off x="4700016" y="1701848"/>
            <a:ext cx="3200400" cy="3108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355600" algn="l"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2pPr>
            <a:lvl3pPr marL="1371600" lvl="2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3pPr>
            <a:lvl4pPr marL="1828800" lvl="3" indent="-330200" algn="l"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4pPr>
            <a:lvl5pPr marL="2286000" lvl="4" indent="-330200" algn="l"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5pPr>
            <a:lvl6pPr marL="2743200" lvl="5" indent="-330200" algn="l"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6pPr>
            <a:lvl7pPr marL="3200400" lvl="6" indent="-330200" algn="l"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7pPr>
            <a:lvl8pPr marL="3657600" lvl="7" indent="-330200" algn="l"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8pPr>
            <a:lvl9pPr marL="4114800" lvl="8" indent="-330200" algn="l"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9pPr>
          </a:lstStyle>
          <a:p>
            <a:endParaRPr/>
          </a:p>
        </p:txBody>
      </p:sp>
      <p:sp>
        <p:nvSpPr>
          <p:cNvPr id="56" name="Google Shape;56;p7"/>
          <p:cNvSpPr txBox="1">
            <a:spLocks noGrp="1"/>
          </p:cNvSpPr>
          <p:nvPr>
            <p:ph type="dt" idx="10"/>
          </p:nvPr>
        </p:nvSpPr>
        <p:spPr>
          <a:xfrm rot="-2460000">
            <a:off x="201168" y="5870448"/>
            <a:ext cx="2176272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7"/>
          <p:cNvSpPr txBox="1">
            <a:spLocks noGrp="1"/>
          </p:cNvSpPr>
          <p:nvPr>
            <p:ph type="ftr" idx="11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7"/>
          <p:cNvSpPr>
            <a:spLocks noGrp="1"/>
          </p:cNvSpPr>
          <p:nvPr>
            <p:ph type="sldNum" idx="12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8"/>
          <p:cNvSpPr txBox="1"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8"/>
          <p:cNvSpPr txBox="1">
            <a:spLocks noGrp="1"/>
          </p:cNvSpPr>
          <p:nvPr>
            <p:ph type="dt" idx="10"/>
          </p:nvPr>
        </p:nvSpPr>
        <p:spPr>
          <a:xfrm rot="-2460000">
            <a:off x="201168" y="5870448"/>
            <a:ext cx="2176272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8"/>
          <p:cNvSpPr txBox="1">
            <a:spLocks noGrp="1"/>
          </p:cNvSpPr>
          <p:nvPr>
            <p:ph type="ftr" idx="11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8"/>
          <p:cNvSpPr>
            <a:spLocks noGrp="1"/>
          </p:cNvSpPr>
          <p:nvPr>
            <p:ph type="sldNum" idx="12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OBJECT_WITH_CAPTION_TEX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9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66" name="Google Shape;66;p9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67" name="Google Shape;67;p9"/>
          <p:cNvSpPr txBox="1">
            <a:spLocks noGrp="1"/>
          </p:cNvSpPr>
          <p:nvPr>
            <p:ph type="title"/>
          </p:nvPr>
        </p:nvSpPr>
        <p:spPr>
          <a:xfrm rot="-2460000">
            <a:off x="784930" y="1576103"/>
            <a:ext cx="5212080" cy="10894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Libre Franklin Medium"/>
              <a:buNone/>
              <a:defRPr sz="2800" b="0" i="0" u="none" strike="noStrike" cap="none">
                <a:solidFill>
                  <a:srgbClr val="FFFFFF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9"/>
          <p:cNvSpPr txBox="1">
            <a:spLocks noGrp="1"/>
          </p:cNvSpPr>
          <p:nvPr>
            <p:ph type="body" idx="1"/>
          </p:nvPr>
        </p:nvSpPr>
        <p:spPr>
          <a:xfrm>
            <a:off x="4749552" y="2618912"/>
            <a:ext cx="3807779" cy="3324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1pPr>
            <a:lvl2pPr marL="914400" lvl="1" indent="-406400" algn="l">
              <a:spcBef>
                <a:spcPts val="300"/>
              </a:spcBef>
              <a:spcAft>
                <a:spcPts val="0"/>
              </a:spcAft>
              <a:buSzPts val="2800"/>
              <a:buChar char="▪"/>
              <a:defRPr sz="2800"/>
            </a:lvl2pPr>
            <a:lvl3pPr marL="1371600" lvl="2" indent="-381000" algn="l">
              <a:spcBef>
                <a:spcPts val="300"/>
              </a:spcBef>
              <a:spcAft>
                <a:spcPts val="0"/>
              </a:spcAft>
              <a:buSzPts val="2400"/>
              <a:buChar char="▪"/>
              <a:defRPr sz="2400"/>
            </a:lvl3pPr>
            <a:lvl4pPr marL="1828800" lvl="3" indent="-355600" algn="l"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4pPr>
            <a:lvl5pPr marL="2286000" lvl="4" indent="-355600" algn="l"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5pPr>
            <a:lvl6pPr marL="2743200" lvl="5" indent="-355600" algn="l"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6pPr>
            <a:lvl7pPr marL="3200400" lvl="6" indent="-355600" algn="l"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7pPr>
            <a:lvl8pPr marL="3657600" lvl="7" indent="-355600" algn="l"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8pPr>
            <a:lvl9pPr marL="4114800" lvl="8" indent="-355600" algn="l"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9pPr>
          </a:lstStyle>
          <a:p>
            <a:endParaRPr/>
          </a:p>
        </p:txBody>
      </p:sp>
      <p:sp>
        <p:nvSpPr>
          <p:cNvPr id="69" name="Google Shape;69;p9"/>
          <p:cNvSpPr txBox="1">
            <a:spLocks noGrp="1"/>
          </p:cNvSpPr>
          <p:nvPr>
            <p:ph type="body" idx="2"/>
          </p:nvPr>
        </p:nvSpPr>
        <p:spPr>
          <a:xfrm rot="-2460000">
            <a:off x="1297954" y="2253385"/>
            <a:ext cx="5794760" cy="6233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80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 b="1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914400" lvl="1" indent="-228600" algn="l">
              <a:spcBef>
                <a:spcPts val="3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spcBef>
                <a:spcPts val="3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70" name="Google Shape;70;p9"/>
          <p:cNvSpPr txBox="1">
            <a:spLocks noGrp="1"/>
          </p:cNvSpPr>
          <p:nvPr>
            <p:ph type="dt" idx="10"/>
          </p:nvPr>
        </p:nvSpPr>
        <p:spPr>
          <a:xfrm rot="-2460000">
            <a:off x="201168" y="5870448"/>
            <a:ext cx="2176272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9"/>
          <p:cNvSpPr txBox="1">
            <a:spLocks noGrp="1"/>
          </p:cNvSpPr>
          <p:nvPr>
            <p:ph type="ftr" idx="11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9"/>
          <p:cNvSpPr>
            <a:spLocks noGrp="1"/>
          </p:cNvSpPr>
          <p:nvPr>
            <p:ph type="sldNum" idx="12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165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ctr">
              <a:spcBef>
                <a:spcPts val="0"/>
              </a:spcBef>
              <a:buNone/>
              <a:defRPr sz="165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ctr">
              <a:spcBef>
                <a:spcPts val="0"/>
              </a:spcBef>
              <a:buNone/>
              <a:defRPr sz="165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ctr">
              <a:spcBef>
                <a:spcPts val="0"/>
              </a:spcBef>
              <a:buNone/>
              <a:defRPr sz="165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ctr">
              <a:spcBef>
                <a:spcPts val="0"/>
              </a:spcBef>
              <a:buNone/>
              <a:defRPr sz="165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ctr">
              <a:spcBef>
                <a:spcPts val="0"/>
              </a:spcBef>
              <a:buNone/>
              <a:defRPr sz="165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ctr">
              <a:spcBef>
                <a:spcPts val="0"/>
              </a:spcBef>
              <a:buNone/>
              <a:defRPr sz="165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ctr">
              <a:spcBef>
                <a:spcPts val="0"/>
              </a:spcBef>
              <a:buNone/>
              <a:defRPr sz="165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ctr">
              <a:spcBef>
                <a:spcPts val="0"/>
              </a:spcBef>
              <a:buNone/>
              <a:defRPr sz="165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0"/>
          <p:cNvSpPr>
            <a:spLocks noGrp="1"/>
          </p:cNvSpPr>
          <p:nvPr>
            <p:ph type="pic" idx="2"/>
          </p:nvPr>
        </p:nvSpPr>
        <p:spPr>
          <a:xfrm>
            <a:off x="2028825" y="0"/>
            <a:ext cx="7115175" cy="6858000"/>
          </a:xfrm>
          <a:prstGeom prst="rect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</p:sp>
      <p:sp>
        <p:nvSpPr>
          <p:cNvPr id="75" name="Google Shape;75;p10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76" name="Google Shape;76;p10"/>
          <p:cNvSpPr/>
          <p:nvPr/>
        </p:nvSpPr>
        <p:spPr>
          <a:xfrm>
            <a:off x="0" y="5048250"/>
            <a:ext cx="3571875" cy="1809750"/>
          </a:xfrm>
          <a:custGeom>
            <a:avLst/>
            <a:gdLst/>
            <a:ahLst/>
            <a:cxnLst/>
            <a:rect l="l" t="t" r="r" b="b"/>
            <a:pathLst>
              <a:path w="3571875" h="1809750" extrusionOk="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77" name="Google Shape;77;p10"/>
          <p:cNvSpPr txBox="1">
            <a:spLocks noGrp="1"/>
          </p:cNvSpPr>
          <p:nvPr>
            <p:ph type="title"/>
          </p:nvPr>
        </p:nvSpPr>
        <p:spPr>
          <a:xfrm rot="-2460000">
            <a:off x="671197" y="1717501"/>
            <a:ext cx="5486400" cy="867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ibre Franklin Medium"/>
              <a:buNone/>
              <a:defRPr sz="2800" b="0"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0"/>
          <p:cNvSpPr txBox="1">
            <a:spLocks noGrp="1"/>
          </p:cNvSpPr>
          <p:nvPr>
            <p:ph type="body" idx="1"/>
          </p:nvPr>
        </p:nvSpPr>
        <p:spPr>
          <a:xfrm rot="-2460000">
            <a:off x="1143479" y="2180529"/>
            <a:ext cx="6096545" cy="740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>
                <a:solidFill>
                  <a:schemeClr val="dk2"/>
                </a:solidFill>
              </a:defRPr>
            </a:lvl1pPr>
            <a:lvl2pPr marL="914400" lvl="1" indent="-228600" algn="l">
              <a:spcBef>
                <a:spcPts val="3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spcBef>
                <a:spcPts val="3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79" name="Google Shape;79;p10"/>
          <p:cNvSpPr txBox="1">
            <a:spLocks noGrp="1"/>
          </p:cNvSpPr>
          <p:nvPr>
            <p:ph type="dt" idx="10"/>
          </p:nvPr>
        </p:nvSpPr>
        <p:spPr>
          <a:xfrm rot="-2460000">
            <a:off x="201168" y="5870448"/>
            <a:ext cx="2176272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0"/>
          <p:cNvSpPr txBox="1">
            <a:spLocks noGrp="1"/>
          </p:cNvSpPr>
          <p:nvPr>
            <p:ph type="ftr" idx="11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0"/>
          <p:cNvSpPr>
            <a:spLocks noGrp="1"/>
          </p:cNvSpPr>
          <p:nvPr>
            <p:ph type="sldNum" idx="12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1"/>
          <p:cNvSpPr txBox="1"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1"/>
          <p:cNvSpPr txBox="1">
            <a:spLocks noGrp="1"/>
          </p:cNvSpPr>
          <p:nvPr>
            <p:ph type="body" idx="1"/>
          </p:nvPr>
        </p:nvSpPr>
        <p:spPr>
          <a:xfrm rot="5400000">
            <a:off x="2793506" y="-869917"/>
            <a:ext cx="3579849" cy="75209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2pPr>
            <a:lvl3pPr marL="1371600" lvl="2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3pPr>
            <a:lvl4pPr marL="1828800" lvl="3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4pPr>
            <a:lvl5pPr marL="2286000" lvl="4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5pPr>
            <a:lvl6pPr marL="2743200" lvl="5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6pPr>
            <a:lvl7pPr marL="3200400" lvl="6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7pPr>
            <a:lvl8pPr marL="3657600" lvl="7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8pPr>
            <a:lvl9pPr marL="4114800" lvl="8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sp>
        <p:nvSpPr>
          <p:cNvPr id="85" name="Google Shape;85;p11"/>
          <p:cNvSpPr txBox="1">
            <a:spLocks noGrp="1"/>
          </p:cNvSpPr>
          <p:nvPr>
            <p:ph type="dt" idx="10"/>
          </p:nvPr>
        </p:nvSpPr>
        <p:spPr>
          <a:xfrm rot="-2460000">
            <a:off x="201168" y="5870448"/>
            <a:ext cx="2176272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1"/>
          <p:cNvSpPr txBox="1">
            <a:spLocks noGrp="1"/>
          </p:cNvSpPr>
          <p:nvPr>
            <p:ph type="ftr" idx="11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1"/>
          <p:cNvSpPr>
            <a:spLocks noGrp="1"/>
          </p:cNvSpPr>
          <p:nvPr>
            <p:ph type="sldNum" idx="12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2"/>
          <p:cNvSpPr txBox="1">
            <a:spLocks noGrp="1"/>
          </p:cNvSpPr>
          <p:nvPr>
            <p:ph type="title"/>
          </p:nvPr>
        </p:nvSpPr>
        <p:spPr>
          <a:xfrm rot="5400000">
            <a:off x="5318919" y="1585120"/>
            <a:ext cx="4678362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2"/>
          <p:cNvSpPr txBox="1">
            <a:spLocks noGrp="1"/>
          </p:cNvSpPr>
          <p:nvPr>
            <p:ph type="body" idx="1"/>
          </p:nvPr>
        </p:nvSpPr>
        <p:spPr>
          <a:xfrm rot="5400000">
            <a:off x="1127919" y="-396080"/>
            <a:ext cx="4678362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2pPr>
            <a:lvl3pPr marL="1371600" lvl="2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3pPr>
            <a:lvl4pPr marL="1828800" lvl="3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4pPr>
            <a:lvl5pPr marL="2286000" lvl="4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5pPr>
            <a:lvl6pPr marL="2743200" lvl="5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6pPr>
            <a:lvl7pPr marL="3200400" lvl="6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7pPr>
            <a:lvl8pPr marL="3657600" lvl="7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8pPr>
            <a:lvl9pPr marL="4114800" lvl="8" indent="-342900" algn="l"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sp>
        <p:nvSpPr>
          <p:cNvPr id="91" name="Google Shape;91;p12"/>
          <p:cNvSpPr txBox="1">
            <a:spLocks noGrp="1"/>
          </p:cNvSpPr>
          <p:nvPr>
            <p:ph type="dt" idx="10"/>
          </p:nvPr>
        </p:nvSpPr>
        <p:spPr>
          <a:xfrm rot="-2460000">
            <a:off x="201168" y="5870448"/>
            <a:ext cx="2176272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2"/>
          <p:cNvSpPr txBox="1">
            <a:spLocks noGrp="1"/>
          </p:cNvSpPr>
          <p:nvPr>
            <p:ph type="ftr" idx="11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2"/>
          <p:cNvSpPr>
            <a:spLocks noGrp="1"/>
          </p:cNvSpPr>
          <p:nvPr>
            <p:ph type="sldNum" idx="12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/>
          <p:nvPr/>
        </p:nvSpPr>
        <p:spPr>
          <a:xfrm>
            <a:off x="-2382" y="5050633"/>
            <a:ext cx="3574257" cy="1807368"/>
          </a:xfrm>
          <a:custGeom>
            <a:avLst/>
            <a:gdLst/>
            <a:ahLst/>
            <a:cxnLst/>
            <a:rect l="l" t="t" r="r" b="b"/>
            <a:pathLst>
              <a:path w="3574257" h="1807368" extrusionOk="0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1" name="Google Shape;11;p1"/>
          <p:cNvSpPr/>
          <p:nvPr/>
        </p:nvSpPr>
        <p:spPr>
          <a:xfrm>
            <a:off x="-2380" y="5051292"/>
            <a:ext cx="9146380" cy="1806709"/>
          </a:xfrm>
          <a:custGeom>
            <a:avLst/>
            <a:gdLst/>
            <a:ahLst/>
            <a:cxnLst/>
            <a:rect l="l" t="t" r="r" b="b"/>
            <a:pathLst>
              <a:path w="3352800" h="527584" extrusionOk="0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2" name="Google Shape;12;p1"/>
          <p:cNvSpPr txBox="1"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ibre Franklin Medium"/>
              <a:buNone/>
              <a:defRPr sz="2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228600" algn="l" rtl="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914400" marR="0" lvl="1" indent="-330200" algn="l" rtl="0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1371600" marR="0" lvl="2" indent="-330200" algn="l" rtl="0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1828800" marR="0" lvl="3" indent="-330200" algn="l" rtl="0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2286000" marR="0" lvl="4" indent="-330200" algn="l" rtl="0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2743200" marR="0" lvl="5" indent="-317500" algn="l" rtl="0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Noto Sans Symbols"/>
              <a:buChar char="▪"/>
              <a:defRPr sz="14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3200400" marR="0" lvl="6" indent="-317500" algn="l" rtl="0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Noto Sans Symbols"/>
              <a:buChar char="▪"/>
              <a:defRPr sz="14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3657600" marR="0" lvl="7" indent="-317500" algn="l" rtl="0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Noto Sans Symbols"/>
              <a:buChar char="▪"/>
              <a:defRPr sz="14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4114800" marR="0" lvl="8" indent="-317500" algn="l" rtl="0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Noto Sans Symbols"/>
              <a:buChar char="▪"/>
              <a:defRPr sz="14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dt" idx="10"/>
          </p:nvPr>
        </p:nvSpPr>
        <p:spPr>
          <a:xfrm rot="-2460000">
            <a:off x="201168" y="5870448"/>
            <a:ext cx="2176272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15" name="Google Shape;15;p1"/>
          <p:cNvSpPr txBox="1">
            <a:spLocks noGrp="1"/>
          </p:cNvSpPr>
          <p:nvPr>
            <p:ph type="ftr" idx="11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16" name="Google Shape;16;p1"/>
          <p:cNvSpPr>
            <a:spLocks noGrp="1"/>
          </p:cNvSpPr>
          <p:nvPr>
            <p:ph type="sldNum" idx="12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ctr" rtl="0">
              <a:spcBef>
                <a:spcPts val="0"/>
              </a:spcBef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ctr" rtl="0">
              <a:spcBef>
                <a:spcPts val="0"/>
              </a:spcBef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ctr" rtl="0">
              <a:spcBef>
                <a:spcPts val="0"/>
              </a:spcBef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ctr" rtl="0">
              <a:spcBef>
                <a:spcPts val="0"/>
              </a:spcBef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ctr" rtl="0">
              <a:spcBef>
                <a:spcPts val="0"/>
              </a:spcBef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ctr" rtl="0">
              <a:spcBef>
                <a:spcPts val="0"/>
              </a:spcBef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ctr" rtl="0">
              <a:spcBef>
                <a:spcPts val="0"/>
              </a:spcBef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ctr" rtl="0">
              <a:spcBef>
                <a:spcPts val="0"/>
              </a:spcBef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ransition spd="slow">
    <p:push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Google Shape;98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5083" y="279582"/>
            <a:ext cx="3106383" cy="2540433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3"/>
          <p:cNvSpPr txBox="1">
            <a:spLocks noGrp="1"/>
          </p:cNvSpPr>
          <p:nvPr>
            <p:ph type="ctrTitle"/>
          </p:nvPr>
        </p:nvSpPr>
        <p:spPr>
          <a:xfrm rot="-2460000">
            <a:off x="817112" y="1730403"/>
            <a:ext cx="5648623" cy="12043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91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3400"/>
              <a:buFont typeface="Arial"/>
              <a:buNone/>
            </a:pPr>
            <a:r>
              <a:rPr lang="en-US" sz="3400" cap="none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Welcome to Year 4</a:t>
            </a:r>
            <a:endParaRPr sz="3400" cap="none">
              <a:solidFill>
                <a:srgbClr val="0E3C9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0" name="Google Shape;100;p13"/>
          <p:cNvSpPr txBox="1">
            <a:spLocks noGrp="1"/>
          </p:cNvSpPr>
          <p:nvPr>
            <p:ph type="subTitle" idx="1"/>
          </p:nvPr>
        </p:nvSpPr>
        <p:spPr>
          <a:xfrm rot="-2497658">
            <a:off x="-1650693" y="3314890"/>
            <a:ext cx="10916619" cy="157210"/>
          </a:xfrm>
          <a:prstGeom prst="rect">
            <a:avLst/>
          </a:prstGeom>
          <a:solidFill>
            <a:srgbClr val="007DBF"/>
          </a:solidFill>
          <a:ln>
            <a:noFill/>
          </a:ln>
        </p:spPr>
        <p:txBody>
          <a:bodyPr spcFirstLastPara="1" wrap="square" lIns="91425" tIns="9125" rIns="91425" bIns="45700" anchor="t" anchorCtr="0">
            <a:normAutofit fontScale="550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pu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4"/>
          <p:cNvSpPr txBox="1"/>
          <p:nvPr/>
        </p:nvSpPr>
        <p:spPr>
          <a:xfrm>
            <a:off x="-169333" y="4906623"/>
            <a:ext cx="9431865" cy="157210"/>
          </a:xfrm>
          <a:prstGeom prst="rect">
            <a:avLst/>
          </a:prstGeom>
          <a:solidFill>
            <a:srgbClr val="007DB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32500" lnSpcReduction="20000"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6" name="Google Shape;106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89377" y="5325715"/>
            <a:ext cx="1625175" cy="1329085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14"/>
          <p:cNvSpPr txBox="1"/>
          <p:nvPr/>
        </p:nvSpPr>
        <p:spPr>
          <a:xfrm>
            <a:off x="249382" y="166255"/>
            <a:ext cx="8665170" cy="3170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 i="0" u="sng" strike="noStrike" cap="none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Aims of the Meeting: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b="0" i="0" u="none" strike="noStrike" cap="none">
              <a:solidFill>
                <a:srgbClr val="0E3C97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457200" marR="0" lvl="0" indent="-457200" algn="ctr" rtl="0"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2800"/>
              <a:buFont typeface="Arial"/>
              <a:buChar char="•"/>
            </a:pPr>
            <a:r>
              <a:rPr lang="en-US" sz="2800" b="0" i="0" u="none" strike="noStrike" cap="none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To provide an overview of life in Year 4 at Sea View Primary.</a:t>
            </a:r>
            <a:endParaRPr/>
          </a:p>
          <a:p>
            <a:pPr marL="457200" marR="0" lvl="0" indent="-27940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rgbClr val="0E3C97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457200" marR="0" lvl="0" indent="-27940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rgbClr val="0E3C97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108" name="Google Shape;108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75941" y="2624159"/>
            <a:ext cx="5194242" cy="38956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5"/>
          <p:cNvSpPr txBox="1"/>
          <p:nvPr/>
        </p:nvSpPr>
        <p:spPr>
          <a:xfrm>
            <a:off x="-169333" y="4906623"/>
            <a:ext cx="9431865" cy="157210"/>
          </a:xfrm>
          <a:prstGeom prst="rect">
            <a:avLst/>
          </a:prstGeom>
          <a:solidFill>
            <a:srgbClr val="007DB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32500" lnSpcReduction="20000"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15"/>
          <p:cNvSpPr txBox="1"/>
          <p:nvPr/>
        </p:nvSpPr>
        <p:spPr>
          <a:xfrm>
            <a:off x="270934" y="74530"/>
            <a:ext cx="8517466" cy="5940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0" i="0" u="sng" strike="noStrike" cap="none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Year 4 </a:t>
            </a:r>
            <a:endParaRPr sz="3600" b="0" i="0" u="none" strike="noStrike" cap="none">
              <a:solidFill>
                <a:srgbClr val="0E3C97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2800"/>
              <a:buFont typeface="Arial"/>
              <a:buChar char="•"/>
            </a:pPr>
            <a:r>
              <a:rPr lang="en-US" sz="2800" b="0" i="0" u="none" strike="noStrike" cap="none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The Team</a:t>
            </a:r>
            <a:endParaRPr/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2800"/>
              <a:buFont typeface="Arial"/>
              <a:buChar char="•"/>
            </a:pPr>
            <a:r>
              <a:rPr lang="en-US" sz="2800" b="0" i="0" u="none" strike="noStrike" cap="none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Golden Rules- Expectations </a:t>
            </a:r>
            <a:endParaRPr/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2800"/>
              <a:buFont typeface="Arial"/>
              <a:buChar char="•"/>
            </a:pPr>
            <a:r>
              <a:rPr lang="en-US" sz="2800" b="0" i="0" u="none" strike="noStrike" cap="none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We’re in it together!</a:t>
            </a:r>
            <a:endParaRPr/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2800"/>
              <a:buFont typeface="Arial"/>
              <a:buChar char="•"/>
            </a:pPr>
            <a:r>
              <a:rPr lang="en-US" sz="2800" b="0" i="0" u="none" strike="noStrike" cap="none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The Curriculum</a:t>
            </a:r>
            <a:endParaRPr/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2800"/>
              <a:buFont typeface="Arial"/>
              <a:buChar char="•"/>
            </a:pPr>
            <a:r>
              <a:rPr lang="en-US" sz="2800" b="0" i="0" u="none" strike="noStrike" cap="none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Assessment</a:t>
            </a:r>
            <a:endParaRPr/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2800"/>
              <a:buFont typeface="Arial"/>
              <a:buChar char="•"/>
            </a:pPr>
            <a:r>
              <a:rPr lang="en-US" sz="2800" b="0" i="0" u="none" strike="noStrike" cap="none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Exciting Opportunities in Year 4</a:t>
            </a:r>
            <a:endParaRPr/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2800"/>
              <a:buFont typeface="Arial"/>
              <a:buChar char="•"/>
            </a:pPr>
            <a:r>
              <a:rPr lang="en-US" sz="2800" b="0" i="0" u="none" strike="noStrike" cap="none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Communication</a:t>
            </a:r>
            <a:endParaRPr sz="2800" b="1" i="0" u="none" strike="noStrike" cap="none">
              <a:solidFill>
                <a:srgbClr val="0E3C97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2800"/>
              <a:buFont typeface="Arial"/>
              <a:buChar char="•"/>
            </a:pPr>
            <a:r>
              <a:rPr lang="en-US" sz="2800" b="0" i="0" u="none" strike="noStrike" cap="none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Questions</a:t>
            </a:r>
            <a:endParaRPr/>
          </a:p>
          <a:p>
            <a:pPr marL="457200" marR="0" lvl="0" indent="-279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rgbClr val="0E3C97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279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rgbClr val="0E3C97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279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rgbClr val="0E3C97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279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rgbClr val="0E3C9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5" name="Google Shape;115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89377" y="5325715"/>
            <a:ext cx="1625175" cy="13290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5"/>
          <p:cNvPicPr preferRelativeResize="0"/>
          <p:nvPr/>
        </p:nvPicPr>
        <p:blipFill rotWithShape="1">
          <a:blip r:embed="rId4">
            <a:alphaModFix/>
          </a:blip>
          <a:srcRect t="3269" b="1789"/>
          <a:stretch/>
        </p:blipFill>
        <p:spPr>
          <a:xfrm>
            <a:off x="6455800" y="451500"/>
            <a:ext cx="2115975" cy="406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472713" y="3530150"/>
            <a:ext cx="2257425" cy="3219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093250" y="4332400"/>
            <a:ext cx="2432925" cy="2417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6"/>
          <p:cNvSpPr txBox="1"/>
          <p:nvPr/>
        </p:nvSpPr>
        <p:spPr>
          <a:xfrm>
            <a:off x="-144008" y="5015498"/>
            <a:ext cx="9432000" cy="157200"/>
          </a:xfrm>
          <a:prstGeom prst="rect">
            <a:avLst/>
          </a:prstGeom>
          <a:solidFill>
            <a:srgbClr val="007DB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32500" lnSpcReduction="20000"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4" name="Google Shape;124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89377" y="5325715"/>
            <a:ext cx="1625175" cy="1329085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16"/>
          <p:cNvSpPr txBox="1"/>
          <p:nvPr/>
        </p:nvSpPr>
        <p:spPr>
          <a:xfrm>
            <a:off x="332509" y="263236"/>
            <a:ext cx="7606146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0" i="0" u="none" strike="noStrike" cap="none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Meet The Year  Team:</a:t>
            </a:r>
            <a:endParaRPr sz="4400" b="0" i="0" u="none" strike="noStrike" cap="none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26" name="Google Shape;126;p16"/>
          <p:cNvSpPr/>
          <p:nvPr/>
        </p:nvSpPr>
        <p:spPr>
          <a:xfrm>
            <a:off x="332509" y="1076824"/>
            <a:ext cx="5952391" cy="37856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Class </a:t>
            </a:r>
            <a:r>
              <a:rPr lang="en-US" sz="2400" b="1" u="sng">
                <a:solidFill>
                  <a:schemeClr val="dk1"/>
                </a:solidFill>
              </a:rPr>
              <a:t>T</a:t>
            </a:r>
            <a:r>
              <a:rPr lang="en-US" sz="2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eachers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Mrs </a:t>
            </a:r>
            <a:r>
              <a:rPr lang="en-US" sz="2400">
                <a:solidFill>
                  <a:schemeClr val="dk1"/>
                </a:solidFill>
              </a:rPr>
              <a:t>H Mosley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</a:t>
            </a:r>
            <a:r>
              <a:rPr lang="en-US" sz="2400">
                <a:solidFill>
                  <a:schemeClr val="dk1"/>
                </a:solidFill>
              </a:rPr>
              <a:t>iss Darling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Classroom support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Mrs H Back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Mrs </a:t>
            </a:r>
            <a:r>
              <a:rPr lang="en-US" sz="2400">
                <a:solidFill>
                  <a:schemeClr val="dk1"/>
                </a:solidFill>
              </a:rPr>
              <a:t>A Hedley</a:t>
            </a:r>
            <a:endParaRPr sz="24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</a:rPr>
              <a:t>Mrs A Dent</a:t>
            </a:r>
            <a:endParaRPr sz="24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</a:rPr>
              <a:t>Mrs S Elstob</a:t>
            </a:r>
            <a:endParaRPr sz="2400">
              <a:solidFill>
                <a:schemeClr val="dk1"/>
              </a:solidFill>
            </a:endParaRPr>
          </a:p>
        </p:txBody>
      </p:sp>
      <p:pic>
        <p:nvPicPr>
          <p:cNvPr id="127" name="Google Shape;127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93848" y="1076825"/>
            <a:ext cx="3904174" cy="3299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125948" y="3919325"/>
            <a:ext cx="2676500" cy="266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7"/>
          <p:cNvSpPr txBox="1"/>
          <p:nvPr/>
        </p:nvSpPr>
        <p:spPr>
          <a:xfrm>
            <a:off x="-169333" y="4906623"/>
            <a:ext cx="9431865" cy="157210"/>
          </a:xfrm>
          <a:prstGeom prst="rect">
            <a:avLst/>
          </a:prstGeom>
          <a:solidFill>
            <a:srgbClr val="007DB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32500" lnSpcReduction="20000"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4" name="Google Shape;134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89377" y="5325715"/>
            <a:ext cx="1625175" cy="1329085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17"/>
          <p:cNvSpPr txBox="1"/>
          <p:nvPr/>
        </p:nvSpPr>
        <p:spPr>
          <a:xfrm>
            <a:off x="332509" y="263236"/>
            <a:ext cx="7606146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Golden Rules:</a:t>
            </a:r>
            <a:endParaRPr sz="4400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136" name="Google Shape;136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32509" y="1354"/>
            <a:ext cx="8424287" cy="490526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8"/>
          <p:cNvSpPr txBox="1"/>
          <p:nvPr/>
        </p:nvSpPr>
        <p:spPr>
          <a:xfrm>
            <a:off x="-169333" y="4906623"/>
            <a:ext cx="9431865" cy="157210"/>
          </a:xfrm>
          <a:prstGeom prst="rect">
            <a:avLst/>
          </a:prstGeom>
          <a:solidFill>
            <a:srgbClr val="007DB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32500" lnSpcReduction="20000"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2" name="Google Shape;142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89377" y="5325715"/>
            <a:ext cx="1625175" cy="1329085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18"/>
          <p:cNvSpPr txBox="1"/>
          <p:nvPr/>
        </p:nvSpPr>
        <p:spPr>
          <a:xfrm>
            <a:off x="332508" y="263236"/>
            <a:ext cx="8700655" cy="51398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u="sng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We’re in it together!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Pupils – </a:t>
            </a:r>
            <a:r>
              <a:rPr lang="en-US" sz="2000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to give 100% effort in all you do.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Staff – </a:t>
            </a:r>
            <a:r>
              <a:rPr lang="en-US" sz="2000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will do all we can for ALL children to reach their potential.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Parents - </a:t>
            </a:r>
            <a:r>
              <a:rPr lang="en-US" sz="2000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to continue to support and encourage  your child. </a:t>
            </a:r>
            <a:endParaRPr sz="2400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400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400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400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144" name="Google Shape;144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36975" y="3289738"/>
            <a:ext cx="2519654" cy="3390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06900" y="3263850"/>
            <a:ext cx="2619167" cy="33909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9"/>
          <p:cNvSpPr txBox="1"/>
          <p:nvPr/>
        </p:nvSpPr>
        <p:spPr>
          <a:xfrm>
            <a:off x="-169333" y="4947291"/>
            <a:ext cx="9431865" cy="157210"/>
          </a:xfrm>
          <a:prstGeom prst="rect">
            <a:avLst/>
          </a:prstGeom>
          <a:solidFill>
            <a:srgbClr val="007DB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32500" lnSpcReduction="20000"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1" name="Google Shape;151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89377" y="5366383"/>
            <a:ext cx="1625175" cy="1329085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19"/>
          <p:cNvSpPr txBox="1"/>
          <p:nvPr/>
        </p:nvSpPr>
        <p:spPr>
          <a:xfrm>
            <a:off x="249382" y="276195"/>
            <a:ext cx="8174182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u="sng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Homework.</a:t>
            </a:r>
            <a:endParaRPr sz="3200" b="1" u="sng">
              <a:solidFill>
                <a:srgbClr val="0E3C97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53" name="Google Shape;153;p19"/>
          <p:cNvSpPr txBox="1"/>
          <p:nvPr/>
        </p:nvSpPr>
        <p:spPr>
          <a:xfrm>
            <a:off x="575812" y="826222"/>
            <a:ext cx="5087108" cy="48936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u="sng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Homework will be given every Friday</a:t>
            </a:r>
            <a:r>
              <a:rPr lang="en-US" sz="2400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u="sng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Spellings</a:t>
            </a:r>
            <a:r>
              <a:rPr lang="en-US" sz="2400" b="1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 – given on a Friday and tested the following Friday.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TTRockstars – Garage sessions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Reading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154" name="Google Shape;154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95354" y="159731"/>
            <a:ext cx="2916180" cy="21587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1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979990" y="2490819"/>
            <a:ext cx="3108552" cy="23663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1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662920" y="119063"/>
            <a:ext cx="3293562" cy="22816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0"/>
          <p:cNvSpPr txBox="1"/>
          <p:nvPr/>
        </p:nvSpPr>
        <p:spPr>
          <a:xfrm>
            <a:off x="-169333" y="4906623"/>
            <a:ext cx="9431865" cy="157210"/>
          </a:xfrm>
          <a:prstGeom prst="rect">
            <a:avLst/>
          </a:prstGeom>
          <a:solidFill>
            <a:srgbClr val="007DB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32500" lnSpcReduction="20000"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3" name="Google Shape;163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89377" y="5325715"/>
            <a:ext cx="1625175" cy="1329085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20"/>
          <p:cNvSpPr txBox="1"/>
          <p:nvPr/>
        </p:nvSpPr>
        <p:spPr>
          <a:xfrm>
            <a:off x="249382" y="235527"/>
            <a:ext cx="8174182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u="sng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The Curriculum.</a:t>
            </a:r>
            <a:endParaRPr sz="3200" b="1" u="sng">
              <a:solidFill>
                <a:srgbClr val="0E3C97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65" name="Google Shape;165;p20"/>
          <p:cNvSpPr txBox="1"/>
          <p:nvPr/>
        </p:nvSpPr>
        <p:spPr>
          <a:xfrm>
            <a:off x="346364" y="380688"/>
            <a:ext cx="8568300" cy="520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Autumn Term: </a:t>
            </a:r>
            <a:endParaRPr sz="2000" b="1" u="sng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Ancient Rome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Electricity &amp; Sound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The Nowhere Emporium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Spring Term: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Natural Disasters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Digestive system &amp; Living things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Erupting volcanoes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i="1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Summer Term</a:t>
            </a:r>
            <a:r>
              <a:rPr lang="en-US" sz="2000" b="1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Ancient Greece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States of matter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Greek salads</a:t>
            </a:r>
            <a:endParaRPr sz="2000" i="1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166" name="Google Shape;166;p20"/>
          <p:cNvPicPr preferRelativeResize="0"/>
          <p:nvPr/>
        </p:nvPicPr>
        <p:blipFill rotWithShape="1">
          <a:blip r:embed="rId4">
            <a:alphaModFix/>
          </a:blip>
          <a:srcRect l="31620" t="29393" r="32493" b="23273"/>
          <a:stretch/>
        </p:blipFill>
        <p:spPr>
          <a:xfrm>
            <a:off x="5659211" y="965463"/>
            <a:ext cx="2861068" cy="2122681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20"/>
          <p:cNvSpPr txBox="1"/>
          <p:nvPr/>
        </p:nvSpPr>
        <p:spPr>
          <a:xfrm>
            <a:off x="4098310" y="3202827"/>
            <a:ext cx="4668154" cy="1631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u="sng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P.E.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*Every Tuesday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*P.E. kit – white t-shirt, blue or black shorts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* No jewellery – including earrings.</a:t>
            </a:r>
            <a:endParaRPr sz="2000">
              <a:solidFill>
                <a:srgbClr val="0E3C97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</p:spTree>
  </p:cSld>
  <p:clrMapOvr>
    <a:masterClrMapping/>
  </p:clrMapOvr>
  <p:transition spd="slow">
    <p:pu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1"/>
          <p:cNvSpPr txBox="1"/>
          <p:nvPr/>
        </p:nvSpPr>
        <p:spPr>
          <a:xfrm>
            <a:off x="-169333" y="4906623"/>
            <a:ext cx="9431865" cy="157210"/>
          </a:xfrm>
          <a:prstGeom prst="rect">
            <a:avLst/>
          </a:prstGeom>
          <a:solidFill>
            <a:srgbClr val="007DB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32500" lnSpcReduction="20000"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3" name="Google Shape;173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89377" y="5325715"/>
            <a:ext cx="1625175" cy="1329085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21"/>
          <p:cNvSpPr txBox="1"/>
          <p:nvPr/>
        </p:nvSpPr>
        <p:spPr>
          <a:xfrm>
            <a:off x="249382" y="235527"/>
            <a:ext cx="8174182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u="sng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Assessment  Year 4</a:t>
            </a:r>
            <a:endParaRPr sz="3200" b="1" u="sng">
              <a:solidFill>
                <a:srgbClr val="0E3C97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75" name="Google Shape;175;p21"/>
          <p:cNvSpPr txBox="1"/>
          <p:nvPr/>
        </p:nvSpPr>
        <p:spPr>
          <a:xfrm>
            <a:off x="346364" y="820302"/>
            <a:ext cx="8568300" cy="341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Times tables check</a:t>
            </a:r>
            <a:endParaRPr/>
          </a:p>
          <a:p>
            <a:pPr marL="285750" marR="0" lvl="0" indent="-1333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>
              <a:solidFill>
                <a:srgbClr val="0E3C97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Star Reading Assessment </a:t>
            </a:r>
            <a:endParaRPr/>
          </a:p>
          <a:p>
            <a:pPr marL="285750" marR="0" lvl="0" indent="-1333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>
              <a:solidFill>
                <a:srgbClr val="0E3C97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Reading Plus</a:t>
            </a:r>
            <a:endParaRPr/>
          </a:p>
          <a:p>
            <a:pPr marL="285750" marR="0" lvl="0" indent="-1333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>
              <a:solidFill>
                <a:srgbClr val="0E3C97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Freckle</a:t>
            </a:r>
            <a:endParaRPr/>
          </a:p>
          <a:p>
            <a:pPr marL="285750" marR="0" lvl="0" indent="-1333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>
              <a:solidFill>
                <a:srgbClr val="0E3C97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 Assessments Termly.</a:t>
            </a:r>
            <a:endParaRPr/>
          </a:p>
        </p:txBody>
      </p:sp>
      <p:pic>
        <p:nvPicPr>
          <p:cNvPr id="176" name="Google Shape;176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229742" y="945093"/>
            <a:ext cx="2255716" cy="17314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284611" y="2938389"/>
            <a:ext cx="2145978" cy="13473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2"/>
          <p:cNvSpPr txBox="1"/>
          <p:nvPr/>
        </p:nvSpPr>
        <p:spPr>
          <a:xfrm>
            <a:off x="-169333" y="4906623"/>
            <a:ext cx="9431865" cy="157210"/>
          </a:xfrm>
          <a:prstGeom prst="rect">
            <a:avLst/>
          </a:prstGeom>
          <a:solidFill>
            <a:srgbClr val="007DB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32500" lnSpcReduction="20000"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3" name="Google Shape;183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89377" y="5325715"/>
            <a:ext cx="1625175" cy="1329085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22"/>
          <p:cNvSpPr txBox="1"/>
          <p:nvPr/>
        </p:nvSpPr>
        <p:spPr>
          <a:xfrm>
            <a:off x="249382" y="235527"/>
            <a:ext cx="8174182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u="sng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Exciting Opportunities in Year 4</a:t>
            </a:r>
            <a:endParaRPr sz="3200" b="1" u="sng">
              <a:solidFill>
                <a:srgbClr val="0E3C97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85" name="Google Shape;185;p22"/>
          <p:cNvSpPr txBox="1"/>
          <p:nvPr/>
        </p:nvSpPr>
        <p:spPr>
          <a:xfrm>
            <a:off x="346364" y="820302"/>
            <a:ext cx="8568188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186" name="Google Shape;186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9375" y="820300"/>
            <a:ext cx="3755225" cy="246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750862" y="3428999"/>
            <a:ext cx="3195450" cy="22669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2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137325" y="947575"/>
            <a:ext cx="2951452" cy="22118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2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067076" y="3358719"/>
            <a:ext cx="2847475" cy="16308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22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57400" y="4471475"/>
            <a:ext cx="2472700" cy="1899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3"/>
          <p:cNvSpPr txBox="1"/>
          <p:nvPr/>
        </p:nvSpPr>
        <p:spPr>
          <a:xfrm>
            <a:off x="-169333" y="4906623"/>
            <a:ext cx="9431865" cy="157210"/>
          </a:xfrm>
          <a:prstGeom prst="rect">
            <a:avLst/>
          </a:prstGeom>
          <a:solidFill>
            <a:srgbClr val="007DB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32500" lnSpcReduction="20000"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6" name="Google Shape;196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89377" y="5325715"/>
            <a:ext cx="1625175" cy="1329085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23"/>
          <p:cNvSpPr txBox="1"/>
          <p:nvPr/>
        </p:nvSpPr>
        <p:spPr>
          <a:xfrm>
            <a:off x="623455" y="374073"/>
            <a:ext cx="8291097" cy="33855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u="sng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Communication:</a:t>
            </a:r>
            <a:endParaRPr/>
          </a:p>
          <a:p>
            <a:pPr marL="685800" marR="0" lvl="0" indent="-685800" algn="l" rtl="0"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3200"/>
              <a:buFont typeface="Arial"/>
              <a:buChar char="•"/>
            </a:pPr>
            <a:r>
              <a:rPr lang="en-US" sz="3200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The Website</a:t>
            </a:r>
            <a:endParaRPr/>
          </a:p>
          <a:p>
            <a:pPr marL="685800" marR="0" lvl="0" indent="-685800" algn="l" rtl="0"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3200"/>
              <a:buFont typeface="Arial"/>
              <a:buChar char="•"/>
            </a:pPr>
            <a:r>
              <a:rPr lang="en-US" sz="3200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Class Dojo</a:t>
            </a:r>
            <a:endParaRPr/>
          </a:p>
          <a:p>
            <a:pPr marL="685800" marR="0" lvl="0" indent="-685800" algn="l" rtl="0"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3200"/>
              <a:buFont typeface="Arial"/>
              <a:buChar char="•"/>
            </a:pPr>
            <a:r>
              <a:rPr lang="en-US" sz="3200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Parents Evenings</a:t>
            </a:r>
            <a:endParaRPr/>
          </a:p>
          <a:p>
            <a:pPr marL="685800" marR="0" lvl="0" indent="-685800" algn="l" rtl="0"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3200"/>
              <a:buFont typeface="Arial"/>
              <a:buChar char="•"/>
            </a:pPr>
            <a:r>
              <a:rPr lang="en-US" sz="3200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Reports</a:t>
            </a:r>
            <a:endParaRPr/>
          </a:p>
          <a:p>
            <a:pPr marL="685800" marR="0" lvl="0" indent="-482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>
              <a:solidFill>
                <a:srgbClr val="0E3C9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8" name="Google Shape;198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09748" y="3217088"/>
            <a:ext cx="4600200" cy="3536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24"/>
          <p:cNvSpPr txBox="1"/>
          <p:nvPr/>
        </p:nvSpPr>
        <p:spPr>
          <a:xfrm>
            <a:off x="-169333" y="4906623"/>
            <a:ext cx="9431865" cy="157210"/>
          </a:xfrm>
          <a:prstGeom prst="rect">
            <a:avLst/>
          </a:prstGeom>
          <a:solidFill>
            <a:srgbClr val="007DB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32500" lnSpcReduction="20000"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4" name="Google Shape;204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89377" y="5325715"/>
            <a:ext cx="1625175" cy="1329085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24"/>
          <p:cNvSpPr txBox="1"/>
          <p:nvPr/>
        </p:nvSpPr>
        <p:spPr>
          <a:xfrm>
            <a:off x="651164" y="665018"/>
            <a:ext cx="7703127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Thank You for coming…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Any questions?</a:t>
            </a:r>
            <a:endParaRPr sz="4800" b="1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</p:spTree>
  </p:cSld>
  <p:clrMapOvr>
    <a:masterClrMapping/>
  </p:clrMapOvr>
  <p:transition spd="slow">
    <p:push/>
  </p:transition>
</p:sld>
</file>

<file path=ppt/theme/theme1.xml><?xml version="1.0" encoding="utf-8"?>
<a:theme xmlns:a="http://schemas.openxmlformats.org/drawingml/2006/main" name="Angles">
  <a:themeElements>
    <a:clrScheme name="Custom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0089D3"/>
      </a:accent1>
      <a:accent2>
        <a:srgbClr val="E51E15"/>
      </a:accent2>
      <a:accent3>
        <a:srgbClr val="E7D104"/>
      </a:accent3>
      <a:accent4>
        <a:srgbClr val="0982C8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243</Words>
  <Application>Microsoft Office PowerPoint</Application>
  <PresentationFormat>On-screen Show (4:3)</PresentationFormat>
  <Paragraphs>85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Libre Franklin</vt:lpstr>
      <vt:lpstr>Libre Franklin Medium</vt:lpstr>
      <vt:lpstr>Arial</vt:lpstr>
      <vt:lpstr>Calibri</vt:lpstr>
      <vt:lpstr>Noto Sans Symbols</vt:lpstr>
      <vt:lpstr>Angles</vt:lpstr>
      <vt:lpstr>Welcome to Year 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4</dc:title>
  <dc:creator>Teacher</dc:creator>
  <cp:lastModifiedBy>Administrator</cp:lastModifiedBy>
  <cp:revision>1</cp:revision>
  <dcterms:modified xsi:type="dcterms:W3CDTF">2024-09-02T20:44:05Z</dcterms:modified>
</cp:coreProperties>
</file>