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9" r:id="rId4"/>
    <p:sldId id="270" r:id="rId5"/>
    <p:sldId id="273" r:id="rId6"/>
    <p:sldId id="274" r:id="rId7"/>
  </p:sldIdLst>
  <p:sldSz cx="6858000" cy="9144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00FF00"/>
    <a:srgbClr val="009900"/>
    <a:srgbClr val="00CC00"/>
    <a:srgbClr val="FF9999"/>
    <a:srgbClr val="CCFF66"/>
    <a:srgbClr val="99FF99"/>
    <a:srgbClr val="99CCFF"/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029" autoAdjust="0"/>
    <p:restoredTop sz="92751" autoAdjust="0"/>
  </p:normalViewPr>
  <p:slideViewPr>
    <p:cSldViewPr>
      <p:cViewPr>
        <p:scale>
          <a:sx n="100" d="100"/>
          <a:sy n="100" d="100"/>
        </p:scale>
        <p:origin x="1626" y="-110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05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3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09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01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09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56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327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9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03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55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7D97-A0E2-4326-A24B-C102E355493B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5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594490"/>
              </p:ext>
            </p:extLst>
          </p:nvPr>
        </p:nvGraphicFramePr>
        <p:xfrm>
          <a:off x="188640" y="251521"/>
          <a:ext cx="6480720" cy="4798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1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Computing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887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latin typeface="SassoonPrimaryInfant" pitchFamily="2" charset="0"/>
                        </a:rPr>
                        <a:t>Digital Literacy, E-Safety and ICT</a:t>
                      </a:r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SassoonPrimaryInfant" pitchFamily="2" charset="0"/>
                        </a:rPr>
                        <a:t>Recognise common uses of information technology beyond</a:t>
                      </a:r>
                      <a:r>
                        <a:rPr lang="en-GB" sz="1400" baseline="0" dirty="0" smtClean="0">
                          <a:latin typeface="SassoonPrimaryInfant" pitchFamily="2" charset="0"/>
                        </a:rPr>
                        <a:t> school.</a:t>
                      </a:r>
                      <a:endParaRPr lang="en-GB" sz="1400" dirty="0" smtClean="0">
                        <a:latin typeface="SassoonPrimaryInfant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SassoonPrimaryInfant" pitchFamily="2" charset="0"/>
                        </a:rPr>
                        <a:t>Use technology purposely</a:t>
                      </a:r>
                      <a:r>
                        <a:rPr lang="en-GB" sz="1400" baseline="0" dirty="0" smtClean="0">
                          <a:latin typeface="SassoonPrimaryInfant" pitchFamily="2" charset="0"/>
                        </a:rPr>
                        <a:t> to create, organise, store, manipulate and retrieve digital content.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SassoonPrimaryInfant" pitchFamily="2" charset="0"/>
                        </a:rPr>
                        <a:t>Use technology safely and respectfully, keeping personal</a:t>
                      </a:r>
                      <a:r>
                        <a:rPr lang="en-GB" sz="1400" baseline="0" dirty="0" smtClean="0">
                          <a:latin typeface="SassoonPrimaryInfant" pitchFamily="2" charset="0"/>
                        </a:rPr>
                        <a:t> information private.</a:t>
                      </a:r>
                      <a:endParaRPr lang="en-GB" sz="1400" dirty="0" smtClean="0">
                        <a:latin typeface="SassoonPrimaryInfant" pitchFamily="2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Identify  where to go to for help and support when they have concerns about content</a:t>
                      </a:r>
                      <a:r>
                        <a:rPr lang="en-GB" sz="1400" baseline="0" dirty="0" smtClean="0"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 or contact on the internet or other online technologies.</a:t>
                      </a:r>
                      <a:endParaRPr lang="en-GB" sz="1400" dirty="0" smtClean="0"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Programing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 /Computational Thinking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Understand</a:t>
                      </a:r>
                      <a:r>
                        <a:rPr lang="en-GB" sz="1400" baseline="0" dirty="0" smtClean="0">
                          <a:latin typeface="SassoonPrimaryInfant" pitchFamily="2" charset="0"/>
                        </a:rPr>
                        <a:t> what algorithms are, how they are implemented as programs on digital devices; and that programs execute by following precise and unambiguous instructions.</a:t>
                      </a:r>
                    </a:p>
                    <a:p>
                      <a:pPr algn="l"/>
                      <a:r>
                        <a:rPr lang="en-GB" sz="1400" baseline="0" dirty="0" smtClean="0">
                          <a:latin typeface="SassoonPrimaryInfant" pitchFamily="2" charset="0"/>
                        </a:rPr>
                        <a:t>Create and debug simple programs.</a:t>
                      </a:r>
                    </a:p>
                    <a:p>
                      <a:pPr algn="l"/>
                      <a:r>
                        <a:rPr lang="en-GB" sz="1400" baseline="0" dirty="0" smtClean="0">
                          <a:latin typeface="SassoonPrimaryInfant" pitchFamily="2" charset="0"/>
                        </a:rPr>
                        <a:t>Use logical reasoning to predict the behaviour of simple programs.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endParaRPr lang="en-GB" sz="14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1552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494735"/>
              </p:ext>
            </p:extLst>
          </p:nvPr>
        </p:nvGraphicFramePr>
        <p:xfrm>
          <a:off x="188640" y="251521"/>
          <a:ext cx="648072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2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Computing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SassoonPrimaryInfant" pitchFamily="2" charset="0"/>
                        </a:rPr>
                        <a:t>Digital Literacy, E-Safety and ICT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Use technology purposefully to create, organise, store, manipulate and retrieve digital content.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Recognise common uses of information technology beyond school.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Use technology safely and respectfully, keeping personal information private. 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Identify where to go for help and support when they have concerns about content or contact on the internet or other online technologies.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Infant" pitchFamily="2" charset="0"/>
                          <a:ea typeface="+mn-ea"/>
                          <a:cs typeface="+mn-cs"/>
                        </a:rPr>
                        <a:t>Programing /Computational Thinking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Infant" pitchFamily="2" charset="0"/>
                          <a:ea typeface="+mn-ea"/>
                          <a:cs typeface="+mn-cs"/>
                        </a:rPr>
                        <a:t>Understand what algorithms are, how they are implemented as programs on digital devices.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Infant" pitchFamily="2" charset="0"/>
                          <a:ea typeface="+mn-ea"/>
                          <a:cs typeface="+mn-cs"/>
                        </a:rPr>
                        <a:t>Understand that programs execute by following precise and unambiguous instructions.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Infant" pitchFamily="2" charset="0"/>
                          <a:ea typeface="+mn-ea"/>
                          <a:cs typeface="+mn-cs"/>
                        </a:rPr>
                        <a:t>Create and debug simple programs.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Infant" pitchFamily="2" charset="0"/>
                          <a:ea typeface="+mn-ea"/>
                          <a:cs typeface="+mn-cs"/>
                        </a:rPr>
                        <a:t>Use logical reasoning to predict the behaviour of simple programs.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endParaRPr lang="en-GB" sz="14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5563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948282"/>
              </p:ext>
            </p:extLst>
          </p:nvPr>
        </p:nvGraphicFramePr>
        <p:xfrm>
          <a:off x="188640" y="251521"/>
          <a:ext cx="648072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3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Computing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Infant" pitchFamily="2" charset="0"/>
                          <a:ea typeface="+mn-ea"/>
                          <a:cs typeface="+mn-cs"/>
                        </a:rPr>
                        <a:t>Digital Literacy, E-Safety and ICT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rtl="0" fontAlgn="base"/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SassoonPrimaryInfant" panose="00000400000000000000" pitchFamily="2" charset="0"/>
                          <a:ea typeface="+mn-ea"/>
                          <a:cs typeface="+mn-cs"/>
                        </a:rPr>
                        <a:t>Understand computer networks including the internet; how they can provide multiple services, such as the World Wide Web; and the opportunities they offer for communication and collaboration.</a:t>
                      </a:r>
                    </a:p>
                    <a:p>
                      <a:pPr rtl="0" fontAlgn="base"/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SassoonPrimaryInfant" panose="00000400000000000000" pitchFamily="2" charset="0"/>
                          <a:ea typeface="+mn-ea"/>
                          <a:cs typeface="+mn-cs"/>
                        </a:rPr>
                        <a:t>Select, use and combine a variety of software (including internet services) on a range of digital devices to design and create a range of programs, systems and content that accomplish given goals, including collecting, analysing, evaluating and presenting data and information.</a:t>
                      </a:r>
                    </a:p>
                    <a:p>
                      <a:pPr rtl="0" fontAlgn="base"/>
                      <a:r>
                        <a:rPr lang="en-GB" sz="1400" dirty="0" smtClean="0">
                          <a:latin typeface="SassoonPrimaryInfant" pitchFamily="2" charset="0"/>
                        </a:rPr>
                        <a:t>Use search technologies effectively, appreciate how results are selected and ranked, and be discerning in evaluating digital content.</a:t>
                      </a:r>
                    </a:p>
                    <a:p>
                      <a:pPr rtl="0" fontAlgn="base"/>
                      <a:r>
                        <a:rPr lang="en-GB" sz="1400" dirty="0" smtClean="0">
                          <a:latin typeface="SassoonPrimaryInfant" pitchFamily="2" charset="0"/>
                        </a:rPr>
                        <a:t>Use technology safely, respectfully, and responsibly.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Infant" pitchFamily="2" charset="0"/>
                          <a:ea typeface="+mn-ea"/>
                          <a:cs typeface="+mn-cs"/>
                        </a:rPr>
                        <a:t>Programing/Computational Thinking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Design, write, and debug programs that accomplish specific goals, including controlling or simulating physical systems; solve problems by decomposing them into smaller parts.</a:t>
                      </a:r>
                    </a:p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Use sequence, selection, and repetition in programs; work with variables and various forms of input and output.</a:t>
                      </a:r>
                    </a:p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Use logical reasoning to explain how some simple algorithms work, and to detect and correct errors in algorithms and programs.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just"/>
                      <a:endParaRPr lang="en-GB" sz="14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7728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532672"/>
              </p:ext>
            </p:extLst>
          </p:nvPr>
        </p:nvGraphicFramePr>
        <p:xfrm>
          <a:off x="188640" y="251521"/>
          <a:ext cx="6480720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4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Computing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latin typeface="SassoonPrimaryInfant" pitchFamily="2" charset="0"/>
                        </a:rPr>
                        <a:t>Digital</a:t>
                      </a:r>
                      <a:r>
                        <a:rPr lang="en-GB" sz="1400" b="1" baseline="0" dirty="0" smtClean="0">
                          <a:latin typeface="SassoonPrimaryInfant" pitchFamily="2" charset="0"/>
                        </a:rPr>
                        <a:t> Literacy, E Safety and ICT</a:t>
                      </a:r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2215"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Understand computer networks including the internet; how they can provide multiple services, such as the World Wide Web, and the opportunities they offer for communication and collaboration.</a:t>
                      </a:r>
                    </a:p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Use search technologies effectively, appreciate how results are selected and ranked, and be discerning in evaluating digital content.</a:t>
                      </a:r>
                    </a:p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Select, use and combine a variety of software (including internet services) on a range of digital devices to design and create a range of programs, systems and content that accomplish given goals, including collecting, analysing, evaluating and presenting data and information.</a:t>
                      </a:r>
                    </a:p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Use technology safely, respectfully and responsibly. </a:t>
                      </a:r>
                    </a:p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Recognise acceptable/unacceptable behaviour.</a:t>
                      </a:r>
                    </a:p>
                    <a:p>
                      <a:pPr algn="just"/>
                      <a:r>
                        <a:rPr lang="en-GB" sz="1400" dirty="0" smtClean="0">
                          <a:latin typeface="SassoonPrimaryInfant" pitchFamily="2" charset="0"/>
                        </a:rPr>
                        <a:t>Identify a range of ways to report concerns about content and contact.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latin typeface="SassoonPrimaryInfant" pitchFamily="2" charset="0"/>
                        </a:rPr>
                        <a:t>Programing/Computational Thinking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Design, write and debug programs that accomplish specific goals, including controlling or simulating physical systems; solve problems by decomposing them into smaller parts.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Use sequence, selection, and repetition in programs; work with variables and various forms of input and output.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Use logical reasoning to explain how some simple algorithms work and to detect and correct errors in algorithms and programs.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just"/>
                      <a:endParaRPr lang="en-GB" sz="14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281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008092"/>
              </p:ext>
            </p:extLst>
          </p:nvPr>
        </p:nvGraphicFramePr>
        <p:xfrm>
          <a:off x="188640" y="251521"/>
          <a:ext cx="6480720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</a:t>
                      </a:r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5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Computing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latin typeface="SassoonPrimaryInfant" pitchFamily="2" charset="0"/>
                        </a:rPr>
                        <a:t>Digital</a:t>
                      </a:r>
                      <a:r>
                        <a:rPr lang="en-GB" sz="1400" b="1" baseline="0" dirty="0" smtClean="0">
                          <a:latin typeface="SassoonPrimaryInfant" pitchFamily="2" charset="0"/>
                        </a:rPr>
                        <a:t> Literacy, E Safety and ICT</a:t>
                      </a:r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2215">
                <a:tc>
                  <a:txBody>
                    <a:bodyPr/>
                    <a:lstStyle/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Use search technologies effectively, appreciate how results are selected and ranked, and be discerning in evaluating digital content.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Select, use and combine a variety of software (including internet services) on a range of digital devices to design and create a range of programs, systems and content that accomplish given goals, including collecting, analysing, evaluating and presenting data and information.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Use technology safely, respectfully and responsibly.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Recognise acceptable/unacceptable behaviour. 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Identify a range of ways to report concerns about content and contact.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Identify internet safety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, r</a:t>
                      </a:r>
                      <a:r>
                        <a:rPr lang="en-GB" sz="1400" b="0" dirty="0" smtClean="0">
                          <a:latin typeface="SassoonPrimaryInfant" pitchFamily="2" charset="0"/>
                        </a:rPr>
                        <a:t>ecognise inappropriate content, contact, and conduct.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Identify a range of ways to report concerns.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latin typeface="SassoonPrimaryInfant" pitchFamily="2" charset="0"/>
                        </a:rPr>
                        <a:t>Programing/Computational Thinking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Design, write and debug programs that accomplish specific goals, including controlling or simulating physical systems; solve problems by decomposing them into smaller parts.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Use sequence, selection, and repetition in programs; work with variables and various forms of input and output.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Use logical reasoning to explain how some simple algorithms work and to detect and correct errors in algorithms and programs.</a:t>
                      </a:r>
                    </a:p>
                    <a:p>
                      <a:pPr algn="l"/>
                      <a:endParaRPr lang="en-GB" sz="14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just"/>
                      <a:endParaRPr lang="en-GB" sz="14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963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487495"/>
              </p:ext>
            </p:extLst>
          </p:nvPr>
        </p:nvGraphicFramePr>
        <p:xfrm>
          <a:off x="188640" y="251521"/>
          <a:ext cx="6480720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</a:t>
                      </a:r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6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Computing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993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latin typeface="SassoonPrimaryInfant" pitchFamily="2" charset="0"/>
                        </a:rPr>
                        <a:t>Digital</a:t>
                      </a:r>
                      <a:r>
                        <a:rPr lang="en-GB" sz="1400" b="1" baseline="0" dirty="0" smtClean="0">
                          <a:latin typeface="SassoonPrimaryInfant" pitchFamily="2" charset="0"/>
                        </a:rPr>
                        <a:t> Literacy, E Safety and ICT</a:t>
                      </a:r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2215">
                <a:tc>
                  <a:txBody>
                    <a:bodyPr/>
                    <a:lstStyle/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Understand computer networks, including the internet; how they can provide multiple services, such as the World Wide Web, and the opportunities they offer for communication and collaboration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Use search technologies effectively, appreciate how results are selected and ranked, and be discerning in evaluating digital content.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Select, use and combine a variety of software (including internet services) on a range of digital devices to design and create a range of programs, systems and content that accomplish given goals, including collecting, analysing, evaluating and presenting data and information.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Use technology safely, respectfully and responsibly.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Recognise acceptable/unacceptable behaviour.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Identify internet safety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, r</a:t>
                      </a:r>
                      <a:r>
                        <a:rPr lang="en-GB" sz="1400" b="0" dirty="0" smtClean="0">
                          <a:latin typeface="SassoonPrimaryInfant" pitchFamily="2" charset="0"/>
                        </a:rPr>
                        <a:t>ecognise inappropriate content, contact, and conduct. </a:t>
                      </a:r>
                    </a:p>
                    <a:p>
                      <a:pPr algn="just"/>
                      <a:r>
                        <a:rPr lang="en-GB" sz="1400" b="0" dirty="0" smtClean="0">
                          <a:latin typeface="SassoonPrimaryInfant" pitchFamily="2" charset="0"/>
                        </a:rPr>
                        <a:t>Identify a range of ways to report concerns about content and contact.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 smtClean="0">
                          <a:latin typeface="SassoonPrimaryInfant" pitchFamily="2" charset="0"/>
                        </a:rPr>
                        <a:t>Programing/Computational Thinking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Design, write and debug programs that accomplish specific goals, including controlling or simulating physical systems;</a:t>
                      </a:r>
                      <a:r>
                        <a:rPr lang="en-GB" sz="1400" baseline="0" dirty="0" smtClean="0">
                          <a:latin typeface="SassoonPrimaryInfant" pitchFamily="2" charset="0"/>
                        </a:rPr>
                        <a:t> </a:t>
                      </a:r>
                      <a:r>
                        <a:rPr lang="en-GB" sz="1400" dirty="0" smtClean="0">
                          <a:latin typeface="SassoonPrimaryInfant" pitchFamily="2" charset="0"/>
                        </a:rPr>
                        <a:t>solve problems by decomposing them into smaller parts.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Use sequence, selection, and repetition in programs; work with variables and various forms of input and output.</a:t>
                      </a:r>
                    </a:p>
                    <a:p>
                      <a:pPr algn="l"/>
                      <a:r>
                        <a:rPr lang="en-GB" sz="1400" dirty="0" smtClean="0">
                          <a:latin typeface="SassoonPrimaryInfant" pitchFamily="2" charset="0"/>
                        </a:rPr>
                        <a:t>Use logical reasoning to explain how some simple algorithms work and to detect and correct errors in algorithms and programs.</a:t>
                      </a:r>
                    </a:p>
                    <a:p>
                      <a:pPr algn="l"/>
                      <a:endParaRPr lang="en-GB" sz="14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l"/>
                      <a:endParaRPr lang="en-GB" sz="14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5024">
                <a:tc>
                  <a:txBody>
                    <a:bodyPr/>
                    <a:lstStyle/>
                    <a:p>
                      <a:pPr algn="just"/>
                      <a:endParaRPr lang="en-GB" sz="14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051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1068</Words>
  <Application>Microsoft Office PowerPoint</Application>
  <PresentationFormat>On-screen Show (4:3)</PresentationFormat>
  <Paragraphs>81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Sea View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Frazer</dc:creator>
  <cp:lastModifiedBy>Teacher</cp:lastModifiedBy>
  <cp:revision>70</cp:revision>
  <cp:lastPrinted>2017-06-19T14:54:20Z</cp:lastPrinted>
  <dcterms:created xsi:type="dcterms:W3CDTF">2016-10-18T13:54:47Z</dcterms:created>
  <dcterms:modified xsi:type="dcterms:W3CDTF">2020-12-14T19:04:15Z</dcterms:modified>
  <cp:contentStatus/>
</cp:coreProperties>
</file>