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</p:sldIdLst>
  <p:sldSz cx="6858000" cy="9144000" type="screen4x3"/>
  <p:notesSz cx="6888163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  <a:srgbClr val="00FF00"/>
    <a:srgbClr val="009900"/>
    <a:srgbClr val="00CC00"/>
    <a:srgbClr val="FF9999"/>
    <a:srgbClr val="CCFF66"/>
    <a:srgbClr val="99FF99"/>
    <a:srgbClr val="99CCFF"/>
    <a:srgbClr val="FFFF66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029" autoAdjust="0"/>
    <p:restoredTop sz="92751" autoAdjust="0"/>
  </p:normalViewPr>
  <p:slideViewPr>
    <p:cSldViewPr>
      <p:cViewPr varScale="1">
        <p:scale>
          <a:sx n="51" d="100"/>
          <a:sy n="51" d="100"/>
        </p:scale>
        <p:origin x="2706" y="90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3579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70552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97300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78093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90157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82098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0560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73277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2796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30343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2550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4656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5199270"/>
              </p:ext>
            </p:extLst>
          </p:nvPr>
        </p:nvGraphicFramePr>
        <p:xfrm>
          <a:off x="188640" y="251521"/>
          <a:ext cx="6480720" cy="3749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7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16177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Year 2</a:t>
                      </a:r>
                      <a:endParaRPr lang="en-GB" sz="1800" b="1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6177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latin typeface="SassoonPrimaryInfant" pitchFamily="2" charset="0"/>
                        </a:rPr>
                        <a:t>Art and Design</a:t>
                      </a:r>
                      <a:endParaRPr lang="en-GB" sz="1800" b="1" dirty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6177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latin typeface="SassoonPrimaryInfant" pitchFamily="2" charset="0"/>
                        </a:rPr>
                        <a:t>Age Related Expectations</a:t>
                      </a:r>
                      <a:endParaRPr lang="en-GB" sz="1800" b="1" dirty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31787">
                <a:tc>
                  <a:txBody>
                    <a:bodyPr/>
                    <a:lstStyle/>
                    <a:p>
                      <a:pPr algn="l"/>
                      <a:r>
                        <a:rPr lang="en-GB" sz="1400" b="0" dirty="0" smtClean="0">
                          <a:latin typeface="SassoonPrimaryInfant" pitchFamily="2" charset="0"/>
                        </a:rPr>
                        <a:t>Use</a:t>
                      </a:r>
                      <a:r>
                        <a:rPr lang="en-GB" sz="1400" b="0" baseline="0" dirty="0" smtClean="0">
                          <a:latin typeface="SassoonPrimaryInfant" pitchFamily="2" charset="0"/>
                        </a:rPr>
                        <a:t> different grades of pencil when drawing to explore shading.</a:t>
                      </a:r>
                    </a:p>
                    <a:p>
                      <a:pPr algn="l"/>
                      <a:r>
                        <a:rPr lang="en-GB" sz="1400" b="0" baseline="0" dirty="0" smtClean="0">
                          <a:latin typeface="SassoonPrimaryInfant" pitchFamily="2" charset="0"/>
                        </a:rPr>
                        <a:t>Draw familiar objects from different viewpoints.</a:t>
                      </a:r>
                    </a:p>
                    <a:p>
                      <a:pPr algn="l"/>
                      <a:r>
                        <a:rPr lang="en-GB" sz="1400" b="0" baseline="0" dirty="0" smtClean="0">
                          <a:latin typeface="SassoonPrimaryInfant" pitchFamily="2" charset="0"/>
                        </a:rPr>
                        <a:t>Use pencil, chalk and pastel to create art.</a:t>
                      </a:r>
                    </a:p>
                    <a:p>
                      <a:pPr algn="l"/>
                      <a:r>
                        <a:rPr lang="en-GB" sz="1400" b="0" baseline="0" dirty="0" smtClean="0">
                          <a:latin typeface="SassoonPrimaryInfant" pitchFamily="2" charset="0"/>
                        </a:rPr>
                        <a:t>Create a printed piece of art by pressing, rolling, rubbing and stamping.</a:t>
                      </a:r>
                    </a:p>
                    <a:p>
                      <a:pPr algn="l"/>
                      <a:r>
                        <a:rPr lang="en-GB" sz="1400" b="0" baseline="0" dirty="0" smtClean="0">
                          <a:latin typeface="SassoonPrimaryInfant" pitchFamily="2" charset="0"/>
                        </a:rPr>
                        <a:t>Use a repeating pattern to create art.</a:t>
                      </a:r>
                    </a:p>
                    <a:p>
                      <a:pPr algn="l"/>
                      <a:r>
                        <a:rPr lang="en-GB" sz="1400" b="0" baseline="0" dirty="0" smtClean="0">
                          <a:latin typeface="SassoonPrimaryInfant" pitchFamily="2" charset="0"/>
                        </a:rPr>
                        <a:t>Use white paint to mix a range of shades and tones of a colour.</a:t>
                      </a:r>
                    </a:p>
                    <a:p>
                      <a:pPr algn="l"/>
                      <a:r>
                        <a:rPr lang="en-GB" sz="1400" b="0" baseline="0" dirty="0" smtClean="0">
                          <a:latin typeface="SassoonPrimaryInfant" pitchFamily="2" charset="0"/>
                        </a:rPr>
                        <a:t>Use clay to make a 3D project.</a:t>
                      </a:r>
                    </a:p>
                    <a:p>
                      <a:pPr algn="l"/>
                      <a:r>
                        <a:rPr lang="en-GB" sz="1400" b="0" baseline="0" dirty="0" smtClean="0">
                          <a:latin typeface="SassoonPrimaryInfant" pitchFamily="2" charset="0"/>
                        </a:rPr>
                        <a:t>Use different effects within an IT paint package.</a:t>
                      </a:r>
                    </a:p>
                    <a:p>
                      <a:pPr algn="l"/>
                      <a:r>
                        <a:rPr lang="en-GB" sz="1400" b="0" baseline="0" dirty="0" smtClean="0">
                          <a:latin typeface="SassoonPrimaryInfant" pitchFamily="2" charset="0"/>
                        </a:rPr>
                        <a:t>Use simple running stitch in textile work.</a:t>
                      </a:r>
                    </a:p>
                    <a:p>
                      <a:pPr algn="l"/>
                      <a:r>
                        <a:rPr lang="en-GB" sz="1400" b="0" baseline="0" dirty="0" smtClean="0">
                          <a:latin typeface="SassoonPrimaryInfant" pitchFamily="2" charset="0"/>
                        </a:rPr>
                        <a:t>Suggest how artists have used colour, pattern and shape.</a:t>
                      </a:r>
                    </a:p>
                    <a:p>
                      <a:pPr algn="l"/>
                      <a:r>
                        <a:rPr lang="en-GB" sz="1400" b="0" baseline="0" dirty="0" smtClean="0">
                          <a:latin typeface="SassoonPrimaryInfant" pitchFamily="2" charset="0"/>
                        </a:rPr>
                        <a:t>Create a piece of art in response to the work of another artist.</a:t>
                      </a:r>
                    </a:p>
                    <a:p>
                      <a:pPr algn="l"/>
                      <a:endParaRPr lang="en-GB" sz="1400" b="0" dirty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36327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</TotalTime>
  <Words>124</Words>
  <Application>Microsoft Office PowerPoint</Application>
  <PresentationFormat>On-screen Show (4:3)</PresentationFormat>
  <Paragraphs>14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SassoonPrimaryInfant</vt:lpstr>
      <vt:lpstr>Office Theme</vt:lpstr>
      <vt:lpstr>PowerPoint Presentation</vt:lpstr>
    </vt:vector>
  </TitlesOfParts>
  <Company>Sea View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Frazer</dc:creator>
  <cp:lastModifiedBy>mludlow</cp:lastModifiedBy>
  <cp:revision>57</cp:revision>
  <cp:lastPrinted>2017-06-19T14:54:20Z</cp:lastPrinted>
  <dcterms:created xsi:type="dcterms:W3CDTF">2016-10-18T13:54:47Z</dcterms:created>
  <dcterms:modified xsi:type="dcterms:W3CDTF">2020-05-21T11:55:34Z</dcterms:modified>
  <cp:contentStatus/>
</cp:coreProperties>
</file>