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6858000" cy="9144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  <a:srgbClr val="009900"/>
    <a:srgbClr val="00CC00"/>
    <a:srgbClr val="FF9999"/>
    <a:srgbClr val="CCFF66"/>
    <a:srgbClr val="99FF99"/>
    <a:srgbClr val="99CCFF"/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29" autoAdjust="0"/>
    <p:restoredTop sz="92751" autoAdjust="0"/>
  </p:normalViewPr>
  <p:slideViewPr>
    <p:cSldViewPr>
      <p:cViewPr varScale="1">
        <p:scale>
          <a:sx n="51" d="100"/>
          <a:sy n="51" d="100"/>
        </p:scale>
        <p:origin x="2706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05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3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0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01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0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327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3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5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5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724403"/>
              </p:ext>
            </p:extLst>
          </p:nvPr>
        </p:nvGraphicFramePr>
        <p:xfrm>
          <a:off x="188640" y="251521"/>
          <a:ext cx="6480720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6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Art and Design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1787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Use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simple perspective in my work.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Show knowledge of composition, scale and proportion in my work </a:t>
                      </a:r>
                      <a:r>
                        <a:rPr lang="en-GB" sz="1400" b="0" baseline="0" dirty="0" err="1" smtClean="0">
                          <a:latin typeface="SassoonPrimaryInfant" pitchFamily="2" charset="0"/>
                        </a:rPr>
                        <a:t>ie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foreground, middle ground, background.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Extend use of sketchbooks: plan and develop ideas, make notes.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Combine printing techniques within one piece of work to create impact and effect.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Shape, form, model and construct from observation </a:t>
                      </a:r>
                      <a:r>
                        <a:rPr lang="en-GB" sz="1400" b="0" baseline="0" smtClean="0">
                          <a:latin typeface="SassoonPrimaryInfant" pitchFamily="2" charset="0"/>
                        </a:rPr>
                        <a:t>and imagination.</a:t>
                      </a:r>
                      <a:endParaRPr lang="en-GB" sz="1400" b="0" baseline="0" dirty="0" smtClean="0">
                        <a:latin typeface="SassoonPrimaryInfant" pitchFamily="2" charset="0"/>
                      </a:endParaRP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Explain why I have used different tools to create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Explain why I chosen specific techniques to create my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feedback to make amendments and improvements to my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a variety of stitching in textile work.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Explain the style of my work and how it has been influenced by a famous artist.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32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132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SassoonPrimaryInfant</vt:lpstr>
      <vt:lpstr>Office Theme</vt:lpstr>
      <vt:lpstr>PowerPoint Presentation</vt:lpstr>
    </vt:vector>
  </TitlesOfParts>
  <Company>Sea 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Frazer</dc:creator>
  <cp:lastModifiedBy>mludlow</cp:lastModifiedBy>
  <cp:revision>61</cp:revision>
  <cp:lastPrinted>2017-06-19T14:54:20Z</cp:lastPrinted>
  <dcterms:created xsi:type="dcterms:W3CDTF">2016-10-18T13:54:47Z</dcterms:created>
  <dcterms:modified xsi:type="dcterms:W3CDTF">2020-05-21T11:57:57Z</dcterms:modified>
  <cp:contentStatus/>
</cp:coreProperties>
</file>